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0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6" autoAdjust="0"/>
    <p:restoredTop sz="94660"/>
  </p:normalViewPr>
  <p:slideViewPr>
    <p:cSldViewPr showGuides="1">
      <p:cViewPr varScale="1">
        <p:scale>
          <a:sx n="112" d="100"/>
          <a:sy n="112" d="100"/>
        </p:scale>
        <p:origin x="156" y="114"/>
      </p:cViewPr>
      <p:guideLst>
        <p:guide orient="horz" pos="288"/>
        <p:guide pos="20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51E3-FF74-4ADA-A9A1-2000867F912F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465A3-8474-418F-9C2B-9BE32FBA15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1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4406901"/>
            <a:ext cx="888788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399" y="2906713"/>
            <a:ext cx="88878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2130426"/>
            <a:ext cx="93472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886200"/>
            <a:ext cx="9347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76200"/>
            <a:ext cx="10160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6400" y="1600201"/>
            <a:ext cx="89408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5200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600201"/>
            <a:ext cx="467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20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6800" y="1600201"/>
            <a:ext cx="9245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6191491"/>
            <a:ext cx="2413000" cy="4863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60" r:id="rId3"/>
    <p:sldLayoutId id="2147483650" r:id="rId4"/>
    <p:sldLayoutId id="2147483652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§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1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5" ma:contentTypeDescription="Create a new document." ma:contentTypeScope="" ma:versionID="367acd99beb96f210f372df68f40d2b5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616db39ffe08815341a0d9f6fc4c31da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06548EC-C8EF-4D9A-B933-213231481ABF}"/>
</file>

<file path=customXml/itemProps2.xml><?xml version="1.0" encoding="utf-8"?>
<ds:datastoreItem xmlns:ds="http://schemas.openxmlformats.org/officeDocument/2006/customXml" ds:itemID="{4FDDC60B-A9BB-4131-885C-719858BF6C45}"/>
</file>

<file path=customXml/itemProps3.xml><?xml version="1.0" encoding="utf-8"?>
<ds:datastoreItem xmlns:ds="http://schemas.openxmlformats.org/officeDocument/2006/customXml" ds:itemID="{2BDE03C4-83E4-4591-AEFE-AA7CF61A5C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Buffalo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waitekd</dc:creator>
  <cp:lastModifiedBy>Waite, Kaylene</cp:lastModifiedBy>
  <cp:revision>44</cp:revision>
  <dcterms:created xsi:type="dcterms:W3CDTF">2009-06-30T19:50:55Z</dcterms:created>
  <dcterms:modified xsi:type="dcterms:W3CDTF">2017-02-13T20:56:39Z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0x0101005F4D170D5BCF7247941969532C298561</vt:lpwstr>
  </property>
</Properties>
</file>